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56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B785-1CBC-454C-ABF1-375E4A64252B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474E3-81DB-4479-A10F-F36EFCEE6B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42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B785-1CBC-454C-ABF1-375E4A64252B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474E3-81DB-4479-A10F-F36EFCEE6B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555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B785-1CBC-454C-ABF1-375E4A64252B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474E3-81DB-4479-A10F-F36EFCEE6B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513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B785-1CBC-454C-ABF1-375E4A64252B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474E3-81DB-4479-A10F-F36EFCEE6B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39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B785-1CBC-454C-ABF1-375E4A64252B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474E3-81DB-4479-A10F-F36EFCEE6B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184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B785-1CBC-454C-ABF1-375E4A64252B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474E3-81DB-4479-A10F-F36EFCEE6B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698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B785-1CBC-454C-ABF1-375E4A64252B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474E3-81DB-4479-A10F-F36EFCEE6B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209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B785-1CBC-454C-ABF1-375E4A64252B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474E3-81DB-4479-A10F-F36EFCEE6B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858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B785-1CBC-454C-ABF1-375E4A64252B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474E3-81DB-4479-A10F-F36EFCEE6B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861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B785-1CBC-454C-ABF1-375E4A64252B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474E3-81DB-4479-A10F-F36EFCEE6B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995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B785-1CBC-454C-ABF1-375E4A64252B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474E3-81DB-4479-A10F-F36EFCEE6B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656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EB785-1CBC-454C-ABF1-375E4A64252B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474E3-81DB-4479-A10F-F36EFCEE6B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248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1317369"/>
          </a:xfrm>
        </p:spPr>
        <p:txBody>
          <a:bodyPr>
            <a:normAutofit/>
          </a:bodyPr>
          <a:lstStyle/>
          <a:p>
            <a:r>
              <a:rPr kumimoji="1" lang="ja-JP" altLang="en-US" sz="4000" dirty="0"/>
              <a:t>利用者マイページからの利用許可書・領収書出力機能について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1773238"/>
            <a:ext cx="8150942" cy="4204775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2800" dirty="0"/>
              <a:t>1.</a:t>
            </a:r>
            <a:r>
              <a:rPr kumimoji="1" lang="ja-JP" altLang="en-US" sz="2800" dirty="0"/>
              <a:t>利用許可書ダウンロード方法</a:t>
            </a:r>
            <a:endParaRPr kumimoji="1" lang="en-US" altLang="ja-JP" sz="2800" dirty="0"/>
          </a:p>
          <a:p>
            <a:pPr algn="l"/>
            <a:endParaRPr kumimoji="1" lang="en-US" altLang="ja-JP" sz="2800" dirty="0"/>
          </a:p>
          <a:p>
            <a:pPr algn="l"/>
            <a:r>
              <a:rPr lang="en-US" altLang="ja-JP" sz="2800" dirty="0"/>
              <a:t>2.</a:t>
            </a:r>
            <a:r>
              <a:rPr lang="ja-JP" altLang="en-US" sz="2800" dirty="0"/>
              <a:t>領収書ダウンロード方法</a:t>
            </a:r>
            <a:endParaRPr lang="en-US" altLang="ja-JP" sz="2800" dirty="0"/>
          </a:p>
          <a:p>
            <a:pPr algn="l"/>
            <a:endParaRPr lang="en-US" altLang="ja-JP" sz="2800" dirty="0"/>
          </a:p>
          <a:p>
            <a:pPr algn="l"/>
            <a:r>
              <a:rPr kumimoji="1" lang="en-US" altLang="ja-JP" sz="2800" dirty="0"/>
              <a:t>3.</a:t>
            </a:r>
            <a:r>
              <a:rPr kumimoji="1" lang="ja-JP" altLang="en-US" sz="2800" dirty="0"/>
              <a:t>領収書発行の際の注意点</a:t>
            </a:r>
            <a:endParaRPr kumimoji="1" lang="en-US" altLang="ja-JP" sz="2800" dirty="0"/>
          </a:p>
          <a:p>
            <a:pPr algn="l"/>
            <a:r>
              <a:rPr lang="ja-JP" altLang="en-US" sz="2800" dirty="0"/>
              <a:t>　①施設利用がまだ済んでいない場合</a:t>
            </a:r>
            <a:endParaRPr lang="en-US" altLang="ja-JP" sz="2800" dirty="0"/>
          </a:p>
          <a:p>
            <a:pPr algn="l"/>
            <a:r>
              <a:rPr lang="ja-JP" altLang="en-US" sz="2800" dirty="0"/>
              <a:t>　②領収書ダウンロード時（再発行不可の案内）</a:t>
            </a:r>
            <a:endParaRPr lang="en-US" altLang="ja-JP" sz="2800" dirty="0"/>
          </a:p>
          <a:p>
            <a:pPr algn="l"/>
            <a:r>
              <a:rPr lang="ja-JP" altLang="en-US" sz="2800" dirty="0"/>
              <a:t>　③ダウンロード後（再発行不可）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53084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10197" y="180074"/>
            <a:ext cx="10293563" cy="637309"/>
          </a:xfrm>
        </p:spPr>
        <p:txBody>
          <a:bodyPr>
            <a:noAutofit/>
          </a:bodyPr>
          <a:lstStyle/>
          <a:p>
            <a:r>
              <a:rPr lang="en-US" altLang="ja-JP" sz="3600" dirty="0"/>
              <a:t>1.</a:t>
            </a:r>
            <a:r>
              <a:rPr lang="ja-JP" altLang="en-US" sz="3600" dirty="0"/>
              <a:t>マイページからの利用許可書ダウンロード方法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02400" y="5707129"/>
            <a:ext cx="11709159" cy="966457"/>
          </a:xfrm>
        </p:spPr>
        <p:txBody>
          <a:bodyPr>
            <a:normAutofit/>
          </a:bodyPr>
          <a:lstStyle/>
          <a:p>
            <a:pPr algn="l"/>
            <a:r>
              <a:rPr lang="ja-JP" altLang="en-US" dirty="0"/>
              <a:t>予約に対して利用許可がされた際は、マイページより利用許可書がダウンロード</a:t>
            </a:r>
            <a:endParaRPr lang="en-US" altLang="ja-JP" dirty="0"/>
          </a:p>
          <a:p>
            <a:pPr algn="l"/>
            <a:r>
              <a:rPr lang="ja-JP" altLang="en-US" dirty="0"/>
              <a:t>できるようになります。許可がされた予約の詳細画面よりダウンロードが可能です。</a:t>
            </a:r>
            <a:endParaRPr kumimoji="1" lang="ja-JP" altLang="en-US" dirty="0"/>
          </a:p>
        </p:txBody>
      </p:sp>
      <p:sp>
        <p:nvSpPr>
          <p:cNvPr id="6" name="楕円 5"/>
          <p:cNvSpPr/>
          <p:nvPr/>
        </p:nvSpPr>
        <p:spPr>
          <a:xfrm>
            <a:off x="8040254" y="3351837"/>
            <a:ext cx="2142836" cy="75738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06553" y="5014518"/>
            <a:ext cx="1882547" cy="461665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利用許可前</a:t>
            </a:r>
            <a:endParaRPr kumimoji="1" lang="ja-JP" altLang="en-US" sz="2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974698" y="4016529"/>
            <a:ext cx="3677860" cy="64633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「領収書ダウンロード」ボタンを</a:t>
            </a:r>
            <a:endParaRPr lang="en-US" altLang="ja-JP" dirty="0"/>
          </a:p>
          <a:p>
            <a:r>
              <a:rPr lang="ja-JP" altLang="en-US" dirty="0"/>
              <a:t>クリックしてダウンロード</a:t>
            </a:r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7" y="918482"/>
            <a:ext cx="5850600" cy="403526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楕円 3"/>
          <p:cNvSpPr/>
          <p:nvPr/>
        </p:nvSpPr>
        <p:spPr>
          <a:xfrm>
            <a:off x="1622323" y="3490453"/>
            <a:ext cx="2651009" cy="65219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8432" y="918482"/>
            <a:ext cx="5873568" cy="403526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右矢印 4"/>
          <p:cNvSpPr/>
          <p:nvPr/>
        </p:nvSpPr>
        <p:spPr>
          <a:xfrm>
            <a:off x="5551765" y="2284039"/>
            <a:ext cx="961774" cy="1798601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/>
          <p:cNvSpPr/>
          <p:nvPr/>
        </p:nvSpPr>
        <p:spPr>
          <a:xfrm>
            <a:off x="7916656" y="3441355"/>
            <a:ext cx="2651009" cy="65219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424507" y="4142645"/>
            <a:ext cx="3570848" cy="3385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「</a:t>
            </a:r>
            <a:r>
              <a:rPr lang="ja-JP" altLang="en-US" sz="1600" dirty="0"/>
              <a:t>許可書ダウンロード</a:t>
            </a:r>
            <a:r>
              <a:rPr kumimoji="1" lang="ja-JP" altLang="en-US" sz="1600" dirty="0"/>
              <a:t>」をクリック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537908" y="5043267"/>
            <a:ext cx="1882547" cy="461665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利用許可後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16159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7899" y="905864"/>
            <a:ext cx="5986953" cy="429540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18" y="918760"/>
            <a:ext cx="5681986" cy="428250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29033" y="177656"/>
            <a:ext cx="9439563" cy="637309"/>
          </a:xfrm>
        </p:spPr>
        <p:txBody>
          <a:bodyPr>
            <a:noAutofit/>
          </a:bodyPr>
          <a:lstStyle/>
          <a:p>
            <a:r>
              <a:rPr lang="en-US" altLang="ja-JP" sz="3600" dirty="0"/>
              <a:t>2.</a:t>
            </a:r>
            <a:r>
              <a:rPr lang="ja-JP" altLang="en-US" sz="3600" dirty="0"/>
              <a:t>マイページからの領収書ダウンロード方法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718" y="5451906"/>
            <a:ext cx="11709159" cy="1181759"/>
          </a:xfrm>
        </p:spPr>
        <p:txBody>
          <a:bodyPr/>
          <a:lstStyle/>
          <a:p>
            <a:pPr algn="l"/>
            <a:r>
              <a:rPr kumimoji="1" lang="ja-JP" altLang="en-US" dirty="0"/>
              <a:t>領収書は決済履歴ごとに発行されます。</a:t>
            </a:r>
            <a:r>
              <a:rPr lang="ja-JP" altLang="en-US" dirty="0"/>
              <a:t>（上記予約の場合、決済履歴が</a:t>
            </a:r>
            <a:r>
              <a:rPr lang="en-US" altLang="ja-JP" dirty="0"/>
              <a:t>2</a:t>
            </a:r>
            <a:r>
              <a:rPr lang="ja-JP" altLang="en-US" dirty="0"/>
              <a:t>つあるので</a:t>
            </a:r>
            <a:r>
              <a:rPr lang="en-US" altLang="ja-JP" dirty="0"/>
              <a:t>2</a:t>
            </a:r>
            <a:r>
              <a:rPr lang="ja-JP" altLang="en-US" dirty="0"/>
              <a:t>枚の領収書が発行可能）決済履歴の「内容詳細」⇒「領収書ダウンロード」ボタンをクリックして、領収書の発行が可能です。</a:t>
            </a:r>
            <a:endParaRPr kumimoji="1" lang="ja-JP" altLang="en-US" dirty="0"/>
          </a:p>
        </p:txBody>
      </p:sp>
      <p:sp>
        <p:nvSpPr>
          <p:cNvPr id="4" name="楕円 3"/>
          <p:cNvSpPr/>
          <p:nvPr/>
        </p:nvSpPr>
        <p:spPr>
          <a:xfrm>
            <a:off x="4266754" y="3730528"/>
            <a:ext cx="1494950" cy="95439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右矢印 4"/>
          <p:cNvSpPr/>
          <p:nvPr/>
        </p:nvSpPr>
        <p:spPr>
          <a:xfrm>
            <a:off x="5418915" y="2400425"/>
            <a:ext cx="961774" cy="1620232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5"/>
          <p:cNvSpPr/>
          <p:nvPr/>
        </p:nvSpPr>
        <p:spPr>
          <a:xfrm>
            <a:off x="8040254" y="3351837"/>
            <a:ext cx="2142836" cy="75738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35501" y="4640800"/>
            <a:ext cx="2783414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「内容詳細」をクリック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974698" y="4016529"/>
            <a:ext cx="3677860" cy="64633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「領収書ダウンロード」ボタンを</a:t>
            </a:r>
            <a:endParaRPr lang="en-US" altLang="ja-JP" dirty="0"/>
          </a:p>
          <a:p>
            <a:r>
              <a:rPr lang="ja-JP" altLang="en-US" dirty="0"/>
              <a:t>クリックしてダウンロード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49135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934" y="1362388"/>
            <a:ext cx="9610725" cy="30575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65862" y="527535"/>
            <a:ext cx="8391683" cy="637309"/>
          </a:xfrm>
        </p:spPr>
        <p:txBody>
          <a:bodyPr>
            <a:noAutofit/>
          </a:bodyPr>
          <a:lstStyle/>
          <a:p>
            <a:r>
              <a:rPr lang="en-US" altLang="ja-JP" sz="3600" dirty="0"/>
              <a:t>3.</a:t>
            </a:r>
            <a:r>
              <a:rPr lang="ja-JP" altLang="en-US" sz="3600" dirty="0"/>
              <a:t>領収書発行の際の注意点</a:t>
            </a:r>
            <a:br>
              <a:rPr lang="en-US" altLang="ja-JP" sz="3600" dirty="0"/>
            </a:br>
            <a:r>
              <a:rPr lang="ja-JP" altLang="en-US" sz="3600" dirty="0"/>
              <a:t>①施設利用がまだ済んでいない場合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64854" y="5099152"/>
            <a:ext cx="11709159" cy="1181759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kumimoji="1" lang="ja-JP" altLang="en-US" dirty="0"/>
              <a:t>領収書は予約施設の利用日の翌日（日付が変わり次第）から</a:t>
            </a:r>
            <a:r>
              <a:rPr lang="ja-JP" altLang="en-US" dirty="0"/>
              <a:t>マイページより</a:t>
            </a:r>
            <a:endParaRPr kumimoji="1" lang="en-US" altLang="ja-JP" dirty="0"/>
          </a:p>
          <a:p>
            <a:pPr algn="l"/>
            <a:r>
              <a:rPr kumimoji="1" lang="ja-JP" altLang="en-US" dirty="0"/>
              <a:t>ダウンロードできるようになります。それまでは上記のようにダウンロードのボタンが</a:t>
            </a:r>
            <a:endParaRPr kumimoji="1" lang="en-US" altLang="ja-JP" dirty="0"/>
          </a:p>
          <a:p>
            <a:pPr algn="l"/>
            <a:r>
              <a:rPr kumimoji="1" lang="ja-JP" altLang="en-US" dirty="0"/>
              <a:t>押せなくなっております。</a:t>
            </a:r>
          </a:p>
        </p:txBody>
      </p:sp>
      <p:sp>
        <p:nvSpPr>
          <p:cNvPr id="4" name="楕円 3"/>
          <p:cNvSpPr/>
          <p:nvPr/>
        </p:nvSpPr>
        <p:spPr>
          <a:xfrm>
            <a:off x="3519503" y="3312805"/>
            <a:ext cx="4277478" cy="77188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28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2452" y="1219651"/>
            <a:ext cx="6006425" cy="380764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698" y="1219652"/>
            <a:ext cx="5243198" cy="380764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28934" y="565180"/>
            <a:ext cx="10086696" cy="637309"/>
          </a:xfrm>
        </p:spPr>
        <p:txBody>
          <a:bodyPr>
            <a:noAutofit/>
          </a:bodyPr>
          <a:lstStyle/>
          <a:p>
            <a:r>
              <a:rPr lang="en-US" altLang="ja-JP" sz="3600" dirty="0"/>
              <a:t>3.</a:t>
            </a:r>
            <a:r>
              <a:rPr lang="ja-JP" altLang="en-US" sz="3600" dirty="0"/>
              <a:t>領収書発行の際の注意点</a:t>
            </a:r>
            <a:br>
              <a:rPr lang="en-US" altLang="ja-JP" sz="3600" dirty="0"/>
            </a:br>
            <a:r>
              <a:rPr lang="ja-JP" altLang="en-US" sz="3600" dirty="0"/>
              <a:t>②領収書ダウンロード時（再発行不可の案内）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7698" y="5360800"/>
            <a:ext cx="11787992" cy="1181759"/>
          </a:xfrm>
        </p:spPr>
        <p:txBody>
          <a:bodyPr>
            <a:normAutofit lnSpcReduction="10000"/>
          </a:bodyPr>
          <a:lstStyle/>
          <a:p>
            <a:pPr algn="l"/>
            <a:r>
              <a:rPr kumimoji="1" lang="ja-JP" altLang="en-US" dirty="0"/>
              <a:t>利用日の翌日より「領収書ダウンロード」のボタンがクリックできる</a:t>
            </a:r>
            <a:r>
              <a:rPr lang="ja-JP" altLang="en-US" dirty="0"/>
              <a:t>ようになります。しかし、ダウンロードは</a:t>
            </a:r>
            <a:r>
              <a:rPr lang="en-US" altLang="ja-JP" dirty="0"/>
              <a:t>1</a:t>
            </a:r>
            <a:r>
              <a:rPr lang="ja-JP" altLang="en-US" dirty="0"/>
              <a:t>回しかできないため、ダウンロードする際には</a:t>
            </a:r>
            <a:endParaRPr lang="en-US" altLang="ja-JP" dirty="0"/>
          </a:p>
          <a:p>
            <a:pPr algn="l"/>
            <a:r>
              <a:rPr kumimoji="1" lang="ja-JP" altLang="en-US" dirty="0"/>
              <a:t>再発行できないことを知らせるポップアップが出てきます。</a:t>
            </a:r>
          </a:p>
        </p:txBody>
      </p:sp>
      <p:sp>
        <p:nvSpPr>
          <p:cNvPr id="4" name="楕円 3"/>
          <p:cNvSpPr/>
          <p:nvPr/>
        </p:nvSpPr>
        <p:spPr>
          <a:xfrm>
            <a:off x="1632154" y="2664409"/>
            <a:ext cx="2680829" cy="77188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5"/>
          <p:cNvSpPr/>
          <p:nvPr/>
        </p:nvSpPr>
        <p:spPr>
          <a:xfrm>
            <a:off x="6302346" y="2869199"/>
            <a:ext cx="4723305" cy="91726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右矢印 6"/>
          <p:cNvSpPr/>
          <p:nvPr/>
        </p:nvSpPr>
        <p:spPr>
          <a:xfrm>
            <a:off x="4826202" y="2364817"/>
            <a:ext cx="1560945" cy="1744401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69445" y="3384872"/>
            <a:ext cx="2783414" cy="64633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「領収書ダウンロード」のボタンをクリック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712643" y="3803678"/>
            <a:ext cx="4660490" cy="92333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再発行できない旨案内するポップアップが出てくる。「実行する」をクリックするとダウンロードが開始される。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1664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6780" y="1446264"/>
            <a:ext cx="5894358" cy="297825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28934" y="565180"/>
            <a:ext cx="10086696" cy="637309"/>
          </a:xfrm>
        </p:spPr>
        <p:txBody>
          <a:bodyPr>
            <a:noAutofit/>
          </a:bodyPr>
          <a:lstStyle/>
          <a:p>
            <a:r>
              <a:rPr lang="en-US" altLang="ja-JP" sz="3600" dirty="0"/>
              <a:t>3.</a:t>
            </a:r>
            <a:r>
              <a:rPr lang="ja-JP" altLang="en-US" sz="3600" dirty="0"/>
              <a:t>領収書発行の際の注意点</a:t>
            </a:r>
            <a:br>
              <a:rPr lang="en-US" altLang="ja-JP" sz="3600" dirty="0"/>
            </a:br>
            <a:r>
              <a:rPr lang="ja-JP" altLang="en-US" sz="3600" dirty="0"/>
              <a:t>③ダウンロード後（再発行不可）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70437" y="5122083"/>
            <a:ext cx="11247043" cy="1181759"/>
          </a:xfrm>
        </p:spPr>
        <p:txBody>
          <a:bodyPr/>
          <a:lstStyle/>
          <a:p>
            <a:pPr algn="l"/>
            <a:r>
              <a:rPr kumimoji="1" lang="ja-JP" altLang="en-US" dirty="0"/>
              <a:t>一度領収書をダウンロードすると、ダウンロードボタンがクリックできなくなり</a:t>
            </a:r>
            <a:r>
              <a:rPr lang="ja-JP" altLang="en-US" dirty="0"/>
              <a:t>、</a:t>
            </a:r>
            <a:r>
              <a:rPr kumimoji="1" lang="ja-JP" altLang="en-US" dirty="0"/>
              <a:t>利用者側からは領収書の再発行ができなくなります。</a:t>
            </a:r>
            <a:endParaRPr kumimoji="1" lang="en-US" altLang="ja-JP" dirty="0"/>
          </a:p>
        </p:txBody>
      </p:sp>
      <p:sp>
        <p:nvSpPr>
          <p:cNvPr id="4" name="楕円 3"/>
          <p:cNvSpPr/>
          <p:nvPr/>
        </p:nvSpPr>
        <p:spPr>
          <a:xfrm>
            <a:off x="3795558" y="2909100"/>
            <a:ext cx="4277478" cy="77188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234106" y="3825347"/>
            <a:ext cx="3677860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再発行不可の案内が表示される。</a:t>
            </a:r>
          </a:p>
        </p:txBody>
      </p:sp>
    </p:spTree>
    <p:extLst>
      <p:ext uri="{BB962C8B-B14F-4D97-AF65-F5344CB8AC3E}">
        <p14:creationId xmlns:p14="http://schemas.microsoft.com/office/powerpoint/2010/main" val="3666431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メイリオ仕様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FCBB523A-8D5C-4A56-9C00-7A07977ADAEF}" vid="{08002E1E-6F07-487A-B913-E8317EE0F7E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資料作成2（メイリオ）</Template>
  <TotalTime>65</TotalTime>
  <Words>399</Words>
  <Application>Microsoft Office PowerPoint</Application>
  <PresentationFormat>ワイド画面</PresentationFormat>
  <Paragraphs>34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9" baseType="lpstr">
      <vt:lpstr>メイリオ</vt:lpstr>
      <vt:lpstr>Arial</vt:lpstr>
      <vt:lpstr>Office テーマ</vt:lpstr>
      <vt:lpstr>利用者マイページからの利用許可書・領収書出力機能について</vt:lpstr>
      <vt:lpstr>1.マイページからの利用許可書ダウンロード方法</vt:lpstr>
      <vt:lpstr>2.マイページからの領収書ダウンロード方法</vt:lpstr>
      <vt:lpstr>3.領収書発行の際の注意点 ①施設利用がまだ済んでいない場合</vt:lpstr>
      <vt:lpstr>3.領収書発行の際の注意点 ②領収書ダウンロード時（再発行不可の案内）</vt:lpstr>
      <vt:lpstr>3.領収書発行の際の注意点 ③ダウンロード後（再発行不可）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利用者か領収書のダウンロード方法</dc:title>
  <dc:creator>N2005-001</dc:creator>
  <cp:lastModifiedBy>KNG0352</cp:lastModifiedBy>
  <cp:revision>9</cp:revision>
  <dcterms:created xsi:type="dcterms:W3CDTF">2023-03-28T05:06:54Z</dcterms:created>
  <dcterms:modified xsi:type="dcterms:W3CDTF">2023-04-21T00:13:21Z</dcterms:modified>
</cp:coreProperties>
</file>